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3" r:id="rId4"/>
    <p:sldId id="262" r:id="rId5"/>
    <p:sldId id="261" r:id="rId6"/>
    <p:sldId id="260" r:id="rId7"/>
    <p:sldId id="259" r:id="rId8"/>
    <p:sldId id="258" r:id="rId9"/>
    <p:sldId id="264" r:id="rId10"/>
    <p:sldId id="273" r:id="rId11"/>
    <p:sldId id="272" r:id="rId12"/>
    <p:sldId id="271" r:id="rId13"/>
    <p:sldId id="270" r:id="rId14"/>
    <p:sldId id="269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8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037FE-1B6C-4EF2-9509-153F73D17DEA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39497-C398-4132-8E93-37A6987CB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24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39497-C398-4132-8E93-37A6987CBD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00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5E3540-9E23-46A3-8466-2BADF70E884C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82A43B6-3332-41C9-A8FC-DCB4FDB6A61A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41DFD4-219C-48A0-8437-B7DFB55C27AC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908720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eaLnBrk="1" latinLnBrk="0" hangingPunct="1"/>
            <a:fld id="{08211D72-28C9-44F0-BEDA-08FE546D9EDC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kumimoji="0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210C505-A7C1-4C42-BC86-C6DF98DFB8D6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7D41795-0F8A-4670-993C-6F50247CBE0D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66615CA-9A2A-4255-8ABA-6D844469342C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AE9F7BD-B328-4D81-B97A-1E89F7437775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D7DEDF-FF26-4735-A6FA-E4CF4D42423F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A460BE7-DE68-48C7-BF31-BCC72A584096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84642ED-4375-4087-8D02-CEDB8CA60A64}" type="datetime1">
              <a:rPr lang="en-US" altLang="zh-CN" smtClean="0"/>
              <a:t>4/2/2021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434A-1094-4C26-ADA4-1AB6210859AE}" type="slidenum">
              <a:rPr kumimoji="0" lang="en-US" smtClean="0"/>
              <a:pPr eaLnBrk="1" latinLnBrk="0" hangingPunct="1"/>
              <a:t>‹#›</a:t>
            </a:fld>
            <a:endParaRPr kumimoji="0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eaLnBrk="1" latinLnBrk="0" hangingPunct="1"/>
            <a:fld id="{7E667093-0C6D-44C7-8B5C-EED7B15D5A3E}" type="datetime1">
              <a:rPr lang="en-US" altLang="zh-CN" smtClean="0"/>
              <a:t>4/2/2021</a:t>
            </a:fld>
            <a:endParaRPr lang="en-US" sz="1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zh-CN" altLang="en-US" sz="1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eaLnBrk="1" latinLnBrk="0" hangingPunct="1"/>
            <a:fld id="{6D95434A-1094-4C26-ADA4-1AB6210859AE}" type="slidenum">
              <a:rPr kumimoji="0" lang="en-US" smtClean="0"/>
              <a:pPr algn="ctr" eaLnBrk="1" latinLnBrk="0" hangingPunct="1"/>
              <a:t>‹#›</a:t>
            </a:fld>
            <a:endParaRPr kumimoji="0"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/>
              <a:t>第二章 </a:t>
            </a:r>
            <a:r>
              <a:rPr lang="zh-CN" altLang="en-US" sz="5400" b="1" dirty="0" smtClean="0"/>
              <a:t>课后作业</a:t>
            </a:r>
            <a:endParaRPr lang="zh-CN" altLang="en-US" sz="5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8037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0728"/>
            <a:ext cx="9095336" cy="371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7152"/>
            <a:ext cx="9130832" cy="56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10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785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" y="91839"/>
            <a:ext cx="9110832" cy="153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" y="1628800"/>
            <a:ext cx="9098256" cy="392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" y="5589240"/>
            <a:ext cx="9119976" cy="1178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11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785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" y="132093"/>
            <a:ext cx="9109704" cy="660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12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785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" y="207880"/>
            <a:ext cx="9108183" cy="626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13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785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" y="1036148"/>
            <a:ext cx="9126367" cy="426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14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785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73008" cy="3184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" y="4149080"/>
            <a:ext cx="9109520" cy="168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15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375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" y="620688"/>
            <a:ext cx="9108504" cy="183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" y="2767583"/>
            <a:ext cx="9143071" cy="94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" y="3717032"/>
            <a:ext cx="9090216" cy="18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2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569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2696"/>
            <a:ext cx="9153828" cy="475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3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967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631"/>
            <a:ext cx="9144000" cy="2795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" y="3015182"/>
            <a:ext cx="9108504" cy="25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" y="5589240"/>
            <a:ext cx="9145016" cy="108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4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326436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44000" cy="78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354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5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0385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417"/>
            <a:ext cx="9144000" cy="262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" y="2924944"/>
            <a:ext cx="9117534" cy="368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6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0385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579"/>
            <a:ext cx="9144000" cy="421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7192"/>
            <a:ext cx="9144000" cy="5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7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0385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" y="980728"/>
            <a:ext cx="9108504" cy="439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8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0385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52736"/>
            <a:ext cx="9073008" cy="50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6D95434A-1094-4C26-ADA4-1AB6210859AE}" type="slidenum">
              <a:rPr kumimoji="0" lang="en-US" smtClean="0"/>
              <a:pPr eaLnBrk="1" latinLnBrk="0" hangingPunct="1"/>
              <a:t>9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6682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Fan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Fan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n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423</TotalTime>
  <Words>20</Words>
  <Application>Microsoft Office PowerPoint</Application>
  <PresentationFormat>全屏显示(4:3)</PresentationFormat>
  <Paragraphs>17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暗香扑面</vt:lpstr>
      <vt:lpstr>第二章 课后作业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课后作业</dc:title>
  <dc:creator>MingABC</dc:creator>
  <cp:lastModifiedBy>MingABC</cp:lastModifiedBy>
  <cp:revision>20</cp:revision>
  <dcterms:created xsi:type="dcterms:W3CDTF">2021-03-05T08:09:25Z</dcterms:created>
  <dcterms:modified xsi:type="dcterms:W3CDTF">2021-04-02T03:17:12Z</dcterms:modified>
</cp:coreProperties>
</file>